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1ED96-32A9-4342-9BAA-A5DAE190592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F65CF-D85A-419F-B635-E5E6E50046D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PRACTICAL </a:t>
            </a:r>
            <a:r>
              <a:rPr lang="en-US" dirty="0" smtClean="0"/>
              <a:t>10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5251"/>
          <a:stretch>
            <a:fillRect/>
          </a:stretch>
        </p:blipFill>
        <p:spPr>
          <a:xfrm>
            <a:off x="0" y="1673"/>
            <a:ext cx="12192000" cy="64946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5650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645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645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668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845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248"/>
          <a:stretch>
            <a:fillRect/>
          </a:stretch>
        </p:blipFill>
        <p:spPr>
          <a:xfrm>
            <a:off x="0" y="1673"/>
            <a:ext cx="12192000" cy="67130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049"/>
          <a:stretch>
            <a:fillRect/>
          </a:stretch>
        </p:blipFill>
        <p:spPr>
          <a:xfrm>
            <a:off x="0" y="1674"/>
            <a:ext cx="12192000" cy="67403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049"/>
          <a:stretch>
            <a:fillRect/>
          </a:stretch>
        </p:blipFill>
        <p:spPr>
          <a:xfrm>
            <a:off x="0" y="1674"/>
            <a:ext cx="12192000" cy="67403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446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Build an Artificial Neural Network by implementing </a:t>
            </a:r>
            <a:r>
              <a:rPr lang="en-US" dirty="0" smtClean="0"/>
              <a:t>the Backpropagation algorithm and </a:t>
            </a:r>
            <a:r>
              <a:rPr lang="en-US" dirty="0"/>
              <a:t>test the same using appropriate data sets.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7442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7044"/>
          <a:stretch>
            <a:fillRect/>
          </a:stretch>
        </p:blipFill>
        <p:spPr>
          <a:xfrm>
            <a:off x="0" y="39773"/>
            <a:ext cx="12192000" cy="67539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049"/>
          <a:stretch>
            <a:fillRect/>
          </a:stretch>
        </p:blipFill>
        <p:spPr>
          <a:xfrm>
            <a:off x="0" y="1673"/>
            <a:ext cx="12192000" cy="6713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7641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049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645"/>
          <a:stretch>
            <a:fillRect/>
          </a:stretch>
        </p:blipFill>
        <p:spPr>
          <a:xfrm>
            <a:off x="0" y="1673"/>
            <a:ext cx="12192000" cy="66993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5849"/>
          <a:stretch>
            <a:fillRect/>
          </a:stretch>
        </p:blipFill>
        <p:spPr>
          <a:xfrm>
            <a:off x="0" y="1674"/>
            <a:ext cx="12192000" cy="67539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2563" b="4678"/>
          <a:stretch>
            <a:fillRect/>
          </a:stretch>
        </p:blipFill>
        <p:spPr>
          <a:xfrm>
            <a:off x="0" y="177421"/>
            <a:ext cx="12192000" cy="6359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7641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645"/>
          <a:stretch>
            <a:fillRect/>
          </a:stretch>
        </p:blipFill>
        <p:spPr>
          <a:xfrm>
            <a:off x="0" y="1673"/>
            <a:ext cx="12192000" cy="67539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721"/>
          <a:stretch>
            <a:fillRect/>
          </a:stretch>
        </p:blipFill>
        <p:spPr>
          <a:xfrm>
            <a:off x="0" y="1674"/>
            <a:ext cx="12192000" cy="6856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446"/>
          <a:stretch>
            <a:fillRect/>
          </a:stretch>
        </p:blipFill>
        <p:spPr>
          <a:xfrm>
            <a:off x="0" y="1673"/>
            <a:ext cx="12192000" cy="6699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6446"/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5251"/>
          <a:stretch>
            <a:fillRect/>
          </a:stretch>
        </p:blipFill>
        <p:spPr>
          <a:xfrm>
            <a:off x="0" y="1673"/>
            <a:ext cx="12192000" cy="6753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WPS Presentation</Application>
  <PresentationFormat>Widescreen</PresentationFormat>
  <Paragraphs>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MACHINE LEARNING</vt:lpstr>
      <vt:lpstr>AIM: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Anjali</dc:creator>
  <cp:lastModifiedBy>BERNAULLI</cp:lastModifiedBy>
  <cp:revision>26</cp:revision>
  <dcterms:created xsi:type="dcterms:W3CDTF">2022-02-24T00:14:00Z</dcterms:created>
  <dcterms:modified xsi:type="dcterms:W3CDTF">2022-04-27T05:02:54Z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0x0101007510317B09F2224C9DD5A4821003A690</vt:lpwstr>
  </property>
  <property fmtid="{D5CDD505-2E9C-101B-9397-08002B2CF9AE}" pid="3" name="ICV">
    <vt:lpwstr>8AA3F6C7F2EE4F27AF01630916B70881</vt:lpwstr>
  </property>
  <property fmtid="{D5CDD505-2E9C-101B-9397-08002B2CF9AE}" pid="4" name="KSOProductBuildVer">
    <vt:lpwstr>1033-11.2.0.11074</vt:lpwstr>
  </property>
</Properties>
</file>